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SETTAT - AVANZIT +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+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33.25690, -7.58306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33.25276, -7.58740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33.26375, -7.60686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33.26405, -7.59205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33.25667, -7.57861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33.25376, -7.57224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33.25931, -7.56136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33.26563, -7.57394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33.27126, -7.56944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SET1077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33.27139, -7.57694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33.26959, -7.57432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33.27236, -7.58994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33.27497, -7.58739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33.27470, -7.57994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33.27535, -7.58243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33.25756, -7.57465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33.26515, -7.58319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33.27648, -7.56926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33.28097, -7.56994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33.27774, -7.58034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-6.36969, 32.34583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32.34208, -6.36866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SDBR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-6.33869, 32.33870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32.34690, -6.34261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VDS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HJTQ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-6.34028, 32.33164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GD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-6.34783, 32.33461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KBG702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Dsb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-6.35203, 32.33228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32.33524, -6.35339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FDSB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-6.35436, 32.32830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32.33408, -6.35882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-6.36033, 32.32333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32.32780, -6.37292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