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Béni Mellal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8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-6.36033, 32.32333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32.32780, -6.37292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FDSB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-6.35436, 32.32830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32.33408, -6.35882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Dsb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-6.35203, 32.33228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32.33524, -6.35339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GD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-6.34783, 32.33461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32.33524, -6.35339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VDS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HJTQ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-6.34028, 32.33164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32.33524, -6.35339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SDBR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-6.33869, 32.33870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32.34690, -6.34261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-6.36353, 32.33733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32.33381, -6.36381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-6.36969, 32.34583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32.34208, -6.36866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