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ville: El Jadida - PCS-Invest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12 | ST FO: PCS-Invest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351997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/>
                <a:gridCol w="864000"/>
                <a:gridCol w="1116000"/>
                <a:gridCol w="1116000"/>
                <a:gridCol w="900000"/>
                <a:gridCol w="900000"/>
                <a:gridCol w="827999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JAD1057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33.22498, -8.51248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33.22492, -8.51253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JAD169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33.22660, -8.50067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33.22710, -8.49878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JAD692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33.23206, -8.49308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33.22934, -8.49351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JAD659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33.22958, -8.51267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33.22938, -8.51275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JAD978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33.24066, -8.52674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33.24101, -8.52690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JAD997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33.24278, -8.47611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33.24328, -8.47802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JAD1062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33.24107, -8.47202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33.24354, -8.47148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JAD309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33.24040, -8.46714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33.24374, -8.46996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JAD1020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33.25233, -8.52456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33.24966, -8.52284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JAD645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33.24840, -8.49658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33.25130, -8.50151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JAD1107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33.25763, -8.50550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33.25282, -8.50367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JAD1045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33.25583, -8.51139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33.25578, -8.51244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