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Khouribga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32.89670, -6.92816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32.89642, -6.93139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