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-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35.15259, -2.94452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35.16131, -2.93171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35.17750, -2.92044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35.17795, -2.92433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35.15910, -2.95253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35.16641, -2.95102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35.15340, -2.93539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35.16125, -2.93234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35.16038, -2.93940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35.14865, -2.93762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35.15392, -2.94270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35.15426, -2.92086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35.15234, -2.92846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35.16119, -2.91111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35.15072, -2.90779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35.14583, -2.92697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35.16034, -2.93538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35.16118, -2.93228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35.14721, -2.92023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35.14579, -2.92669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35.16689, -2.92231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35.16323, -2.92225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35.15528, -2.91192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35.15552, -2.92839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35.17980, -2.95603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35.17353, -2.95619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35.16930, -2.95031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35.14580, -2.91442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35.14581, -2.92708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35.16847, -2.91735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35.17419, -2.93523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35.16487, -2.93561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35.16449, -2.93189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