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Oujda - AVANZIT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AVANZIT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OUJ855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34.68630, -1.89863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34.68162, -1.90646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OUJ866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34.66634, -1.90597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34.66405, -1.90662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OUJ871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34.68931, -1.95039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34.68857, -1.94438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OUJ848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34.65599, -1.87290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34.66531, -1.89023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OUJ872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34.65068, -1.90307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34.65297, -1.90512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OUJ880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34.67569, -1.87563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34.67374, -1.88599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OUJ886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34.66825, -1.88697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34.66531, -1.89023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ouj887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34.66714, -1.87560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34.66531, -1.89023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OUJ889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34.65981, -1.90707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34.65709, -1.90879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OUJ892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34.65856, -1.88513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34.65531, -1.88786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OUJ893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34.66209, -1.88823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34.66526, -1.89017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OUJ879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34.67553, -1.88126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34.67379, -1.88607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OUJ847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34.65302, -1.94749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34.66991, -1.93748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OUJ870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34.70200, -1.88499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34.70142, -1.89124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OUJ836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34.72004, -1.91149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34.71529, -1.92119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OUJ841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34.67427, -1.90709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34.67236, -1.90037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OUJ074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34.67460, -1.92501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34.67263, -1.92034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OUJ079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34.68092, -1.95323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34.68397, -1.95119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OUJ085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34.69990, -1.92312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34.69981, -1.91930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