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01.4.11-Casa - Farah sud milan A1 - BUTEC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BUTEC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01.4.11-Casa - Farah sud milan A1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BUTEC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Ilyes Idrissi +212663493066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