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01.4.15-Casa - Farah Drissia A1 - BUTEC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BUTEC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351997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/>
                <a:gridCol w="864000"/>
                <a:gridCol w="1116000"/>
                <a:gridCol w="1116000"/>
                <a:gridCol w="900000"/>
                <a:gridCol w="900000"/>
                <a:gridCol w="827999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01.4.15-Casa - Farah Drissia A1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BUTEC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Ilyes Idrissi +212663493066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Délimitations, ci-joint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Délimitations, ci-joint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