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01.4.16-Casa - Tissir Youssoufia B1 - Camusat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Camusat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01.4.16-Casa - Tissir Youssoufia B1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Camusat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