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01.4.17-Casa - Korea A1 - Camusat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Camusat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01.4.17-Casa - Korea A1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Camusat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Samir Fourar 0675045045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