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01.5.64-Casa - Camps D2 (Lamia Dakhla) - Telcabo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Telcabo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01.5.64-Casa - Camps D2 (Lamia Dakhla)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Telcabo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Samir Fourar 0675045045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Délimitations, ci-joint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