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01.9.31-Casa - Khouzama B2 (Lotissement Kenza) - Neweracom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Neweracom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01.9.31-Casa - Khouzama B2 (Lotissement Kenza)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Neweracom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Hamza Talha 0669395971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