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01.9.33-Casa - Khouzama C5 - Neweracom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Neweracom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01.9.33-Casa - Khouzama C5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Neweracom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Hamza Talha 0669395971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