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01.9.60-Casa - Hassani C1 (Hassani Est)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01.9.60-Casa - Hassani C1 (Hassani Est)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Chafik Fahim 0664475205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