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01.9.67-Casa - Maallam abdellah oulfa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01.9.67-Casa - Maallam abdellah oulfa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Chafik Fahim 0664475205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