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02.2.22-Casa - Ben Msick D1 (Sbata) - ESCOT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ESCOT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02.2.22-Casa - Ben Msick D1 (Sbata)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ESCOT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Chafik Fahim 0664475205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