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02.6.14-Casa - Sidi Moumen D3 (Rahmani Manzah Baraka 2) - Mobilecom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Mobilecom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02.6.14-Casa - Sidi Moumen D3 (Rahmani Manzah Baraka 2)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Mobilecom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Miloud Jaoui 0664173665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