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02.6.19-Casa - Sidi Moumen I1 (Rekbout Douma) - Mobilecom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Mobilecom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02.6.19-Casa - Sidi Moumen I1 (Rekbout Douma)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Mobilecom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Miloud Jaoui 0664173665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