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02.6.41-Casa - Sidi Moumen A2 (Salam) COMP - Mobilecom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Mobilecom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02.6.41-Casa - Sidi Moumen A2 (Salam) COMP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Mobilecom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Miloud Jaoui 0664173665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