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03.0.23-Casa - Ain Diab Periph C5 (Palmiers Khalid)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03.0.23-Casa - Ain Diab Periph C5 (Palmiers Khalid)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Chafik Fahim 0664475205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