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03.0.35-Casa - Oulfa Extension E5 (Kasbat Lamine) COMP - Neweracom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Neweracom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03.0.35-Casa - Oulfa Extension E5 (Kasbat Lamine) COMP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Neweracom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