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06.2.21-Marrakech - Mabrouka D1 COMP - SMH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SMH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06.2.21-Marrakech - Mabrouka D1 COMP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SMH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Ilyes Idrissi +212663493066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