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06.2.33-Marrakech - Semlalia A2 - Persee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Persee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06.2.33-Marrakech - Semlalia A2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Hamza Talha 0669395971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