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06.2.42-Marrakech - Nour Nakhil A1 - SMH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SMH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06.2.42-Marrakech - Nour Nakhil A1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SMH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Ilyes Idrissi +212663493066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