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06.2.44-Marrakech - Residences Mouqawama ONCF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06.2.44-Marrakech - Residences Mouqawama ONCF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Hamza Talha 0669395971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