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06.3.50-Marrakech - Zohour Targa A1 -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06.3.50-Marrakech - Zohour Targa A1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Hamza Talha 0669395971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