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06.3.65-Marrakech - Portes de Marrakech B1 - Persee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Persee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351997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/>
                <a:gridCol w="864000"/>
                <a:gridCol w="1116000"/>
                <a:gridCol w="1116000"/>
                <a:gridCol w="900000"/>
                <a:gridCol w="900000"/>
                <a:gridCol w="827999"/>
                <a:gridCol w="1007999"/>
                <a:gridCol w="1007999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Date TSS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- Y Arrivée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06.3.65-Marrakech - Portes de Marrakech B1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Hamza Talha 0669395971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Délimitations, ci-joint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Délimitations, ci-joint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