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06.7.14-Marrakech - Mhamid B3 (Berradi 2)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06.7.14-Marrakech - Mhamid B3 (Berradi 2)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Miloud Jaoui 0664173665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