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06.7.15-Marrakech - Nouveau Mhamid A1 (Hadaiq Laymoune)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06.7.15-Marrakech - Nouveau Mhamid A1 (Hadaiq Laymoune)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Miloud Jaoui 0664173665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