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11.0.40-Kenitra - Lotissement Haouzia D1 - Camusat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Camusat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11.0.40-Kenitra - Lotissement Haouzia D1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Camusat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Samir Fourar 0675045045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Kénitra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Kénitra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