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11.2.22-Kenitra - Khebbazate La Cigogne B1 - Camusat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Camusat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11.2.22-Kenitra - Khebbazate La Cigogne B1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Camusat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Kénitra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Kénitra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