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11.2.40-Kenitra - Hay Al Amal A1 - Camusat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Camusat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11.2.40-Kenitra - Hay Al Amal A1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Camusat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Kénitra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