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(partie 3) - Béni Mellal (partie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3 | ST FO: Béni Mellal (partie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-6.33719, 32.34328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-6.34956, 32.35081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32.34617, -6.34947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-6.36969, 32.34583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32.34208, -6.36866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