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KENITRA (partie 1) - KENITRA (partie 1)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12 | ST FO: KENITRA (partie 1)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"Test dimensions FTTH finales"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279998" cy="25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/>
                <a:gridCol w="720000"/>
                <a:gridCol w="792000"/>
                <a:gridCol w="792000"/>
                <a:gridCol w="900000"/>
                <a:gridCol w="900000"/>
                <a:gridCol w="900000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34.28487, -6.60890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34.27583, -6.61139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KEN070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34.25244, -6.52159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34.24737, -6.54666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34.25759, -6.55198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34.24930, -6.55528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34.26189, -6.57102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34.26331, -6.57105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34.23417, -6.53000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34.23914, -6.54668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KEN1058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34.21949, -6.61459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34.23428, -6.61676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34.22775, -6.54664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34.23820, -6.55613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KEN1080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34.25117, -6.55618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34.25101, -6.55682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34.23287, -6.61573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34.23425, -6.61654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34.22957, -6.53120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34.23914, -6.54668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34.22355, -6.53557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34.22957, -6.53120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KEN157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34.23030, -6.58079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34.23614, -6.57165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