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KENITRA (partie 2) - KENITRA (partie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3 | ST FO: KENITRA (partie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34.25124, -6.57214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34.25375, -6.57989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34.22882, -6.53457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34.23109, -6.53366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34.26884, -6.59386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34.27361, -6.59147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