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(partie 1) - Khouribga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Khouribga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32.87540, -6.92428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32.87050, -6.91853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32.87960, -6.90167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32.86841, -6.90085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32.87558, -6.90258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32.88128, -6.91597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32.87250, -6.93142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32.87386, -6.89658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32.86939, -6.91408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 -6.90536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32.87503, -6.93367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32.88140, -6.93436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32.88226, -6.93153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