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Khouribga (partie 2) - Khouribga (partie 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8 | ST FO: Khouribga (partie 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"Test dimensions FTTH finales"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279998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720000"/>
                <a:gridCol w="792000"/>
                <a:gridCol w="792000"/>
                <a:gridCol w="900000"/>
                <a:gridCol w="900000"/>
                <a:gridCol w="900000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KBG181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32.88290, -6.92019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32.88365, -6.92572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KBG086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32.89290, -6.89345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32.88667, -6.90091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KBG526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32.89890, -6.87267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32.88667, -6.90091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KBG627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32.88911, -6.88983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32.88667, -6.90091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KBG081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32.89370, -6.90115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32.89009, -6.90339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KBG565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32.89603, -6.91981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32.89216, -6.91933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32.89564, -6.94077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32.89488, -6.93356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KBG508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32.89670, -6.92816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32.89642, -6.93139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