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Laâyoune (partie 1) - Laâyoune (partie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Laâyoune (partie 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dfezfegrgfz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EPITGS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-13.18874, 27.13452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rrefe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-13.18503, 27.13614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efefezfezfez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PKFFZKDZ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-13.18644, 27.12888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zdzdzd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FJFEZIFJEFN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-13.18254, 27.12980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zd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FEZEF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-13.17725, 27.12702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dfezfegrgfz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-13.17236, 27.12767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F3R33Z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-13.17837, 27.12261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33R3R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-13.16356, 27.11272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FVRV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-13.16869, 27.10964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RGZTHTH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SDZFZ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-13.17503, 27.13258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TTHTR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-13.17022, 27.13264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SDDZZFEZFEZV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-13.16570, 27.12960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