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Laâyoune (partie 2) - Laâyoune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Laâyoune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ERGHTH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-13.15328, 27.13164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YTKJY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THTZH6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-13.15895, 27.13649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RGAHTHTH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-13.15450, 27.12652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THTEHTHT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-13.15483, 27.12203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THYJUY?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-13.15716, 27.14349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JYJFrsG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U.OIL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-13.17000, 27.14508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-13.17344, 27.13883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-13.16544, 27.13967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IUTLK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-13.18744, 27.15279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REHYTJYU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?EYJ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-13.18730, 27.14870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EFGRG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-13.18494, 27.14613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-13.20294, 27.15869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