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(partie 3) - Laâyoune (partie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11 | ST FO: Laâyoune (partie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TRFNBRF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-13.20540, 27.16230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-13.20011, 27.16143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-13.20909, 27.16281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-13.18976, 27.15848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-13.20308, 27.14346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27.14228, -13.20136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-13.20734, 27.14528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27.14831, -13.20556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-13.20316, 27.15188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27.14816, -13.19937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-13.19673, 27.14158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27.13921, -13.19974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-13.19439, 27.13275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-13.19458, 27.13658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-13.21320, 27.16030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27.15792, -13.21483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