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Mohammadia (partie 2) - Mohammadia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3 | ST FO: Mohammadia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9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33.70056, -7.35739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33.70197, -7.36087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33.70814, -7.36092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33.70519, -7.35787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33.70894, -7.40175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33.70761, -7.40025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