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Nador (partie 1) - Nador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Nador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35.15259, -2.94452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35.16131, -2.93171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35.17790, -2.94957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35.17419, -2.93523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35.16847, -2.91735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35.16303, -2.92216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35.14580, -2.91442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35.14581, -2.92708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35.17353, -2.95619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35.16930, -2.95031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35.17980, -2.95603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35.17790, -2.94958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35.15528, -2.91192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35.15552, -2.92839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35.16689, -2.92231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35.16323, -2.92225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35.14721, -2.92023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35.14579, -2.92669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35.16034, -2.93538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35.16118, -2.93228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35.15072, -2.90779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35.14583, -2.92697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35.16119, -2.91111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35.16303, -2.92230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