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(partie 2) - Nador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Nador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35.15426, -2.92086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35.15234, -2.92846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35.14865, -2.93762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35.15392, -2.94270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35.16038, -2.93940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35.15340, -2.93539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35.16125, -2.93234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35.15910, -2.95253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35.16641, -2.95102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35.17750, -2.92044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35.17795, -2.92433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35.16487, -2.93561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35.16449, -2.93189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35.16156, -2.94604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