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(partie 1) - Oujda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Oujda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34.65838, -1.92147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34.65805, -1.91775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34.65679, -1.93399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34.66443, -1.93417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34.67460, -1.92501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34.67263, -1.92034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34.68092, -1.95323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34.68397, -1.95119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34.69990, -1.92312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34.69981, -1.91930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34.67949, -1.86985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34.68569, -1.87450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34.68964, -1.87368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34.66327, -1.87361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34.67710, -1.91230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34.67911, -1.91020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34.67972, -1.93595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34.67998, -1.93605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34.67934, -1.85442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34.71111, -1.88861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34.70129, -1.89685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