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(partie 2) - Oujda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Oujda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34.67745, -1.90779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34.67946, -1.90871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34.66440, -1.94501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34.66990, -1.93746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34.65827, -1.95324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34.72004, -1.91149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34.71529, -1.92119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34.67427, -1.90709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34.67236, -1.90037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34.65302, -1.94749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34.66991, -1.93748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34.65599, -1.87290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34.71281, -1.89529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34.70899, -1.89084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34.67708, -1.93128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34.67959, -1.93198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34.70861, -1.91006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34.70383, -1.91194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34.68630, -1.89863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34.68162, -1.90646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34.66634, -1.90597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34.66405, -1.90662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