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Oujda (partie 3) - Oujda (partie 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Oujda (partie 3)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34.70200, -1.88499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34.70142, -1.89124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34.68931, -1.95039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34.68857, -1.94438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34.65068, -1.90307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34.65297, -1.90512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34.67553, -1.88126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34.67379, -1.88607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34.67569, -1.87563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34.67374, -1.88599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34.66825, -1.88697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34.66714, -1.87560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34.65981, -1.90707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34.65709, -1.90879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34.65856, -1.88513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34.65531, -1.88786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34.66209, -1.88823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34.66526, -1.89017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34.66329, -1.87911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34.65404, -1.88383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34.65536, -1.88789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