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Oujda (partie 4) - Oujda (partie 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12 | ST FO: Oujda (partie 4)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"Test dimensions FTTH finales"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279998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720000"/>
                <a:gridCol w="792000"/>
                <a:gridCol w="792000"/>
                <a:gridCol w="900000"/>
                <a:gridCol w="900000"/>
                <a:gridCol w="900000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34.65418, -1.87714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34.65590, -1.87311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OUJ902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34.65418, -1.87714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34.66530, -1.88996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34.66366, -1.92521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34.66800, -1.92570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OUJ912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34.65985, -1.91718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34.65782, -1.91639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34.65733, -1.94243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34.66995, -1.93753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34.65662, -1.90420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34.65628, -1.90041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34.67985, -1.87752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34.68403, -1.87922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34.68424, -1.87343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34.68395, -1.87923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34.67956, -1.88243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34.68208, -1.88509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34.69027, -1.88059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34.68757, -1.88350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34.69304, -1.87447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34.68403, -1.87922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OUJ931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34.68561, -1.88805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34.68945, -1.88578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