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(partie 5) - Oujda (partie 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Oujda (partie 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34.68791, -1.90360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34.68910, -1.90662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