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RABAT - RABAT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RABAT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rgaregfregre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SGDHNDKS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33.986861°, -6.800111°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33.986958°, -6.802556°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