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Safi (partie 1) - Safi (partie 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12 | ST FO: Safi (partie 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-9.24559, 32.21946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32.23192, -9.25301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-9.24706, 32.23330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32.23192, -9.25301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-9.23921, 32.26238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32.26589, -9.24233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-9.24387, 32.25657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32.26589, -9.24233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-9.24288, 32.24584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32.26589, -9.24233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SAF048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-9.24083, 32.22840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32.23192, -9.25301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SAF703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-9.24304, 32.26888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32.26588, -9.24227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SAF080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-9.23885, 32.26962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32.26588, -9.24227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-9.23540, 32.26969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32.26588, -9.24227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-9.23060, 32.26938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32.26588, -9.24227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-9.24849, 32.26136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32.26680, -9.24623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SAF141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-9.25446, 32.25621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32.26680, -9.24623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